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B6749"/>
    <a:srgbClr val="CACAB3"/>
    <a:srgbClr val="423B2A"/>
    <a:srgbClr val="920000"/>
    <a:srgbClr val="C00000"/>
    <a:srgbClr val="D9D9D9"/>
    <a:srgbClr val="73A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 C" userId="b9d22e70eed3fc38" providerId="LiveId" clId="{1384E30A-2F15-4F00-8000-6248EAB37516}"/>
    <pc:docChg chg="delSld modMainMaster">
      <pc:chgData name="B C" userId="b9d22e70eed3fc38" providerId="LiveId" clId="{1384E30A-2F15-4F00-8000-6248EAB37516}" dt="2022-10-26T15:55:27.980" v="22" actId="1035"/>
      <pc:docMkLst>
        <pc:docMk/>
      </pc:docMkLst>
      <pc:sldChg chg="del">
        <pc:chgData name="B C" userId="b9d22e70eed3fc38" providerId="LiveId" clId="{1384E30A-2F15-4F00-8000-6248EAB37516}" dt="2022-10-26T14:20:15.366" v="0" actId="47"/>
        <pc:sldMkLst>
          <pc:docMk/>
          <pc:sldMk cId="1713961260" sldId="259"/>
        </pc:sldMkLst>
      </pc:sldChg>
      <pc:sldChg chg="del">
        <pc:chgData name="B C" userId="b9d22e70eed3fc38" providerId="LiveId" clId="{1384E30A-2F15-4F00-8000-6248EAB37516}" dt="2022-10-26T14:20:15.366" v="0" actId="47"/>
        <pc:sldMkLst>
          <pc:docMk/>
          <pc:sldMk cId="436607776" sldId="260"/>
        </pc:sldMkLst>
      </pc:sldChg>
      <pc:sldChg chg="del">
        <pc:chgData name="B C" userId="b9d22e70eed3fc38" providerId="LiveId" clId="{1384E30A-2F15-4F00-8000-6248EAB37516}" dt="2022-10-26T14:20:15.366" v="0" actId="47"/>
        <pc:sldMkLst>
          <pc:docMk/>
          <pc:sldMk cId="792143528" sldId="263"/>
        </pc:sldMkLst>
      </pc:sldChg>
      <pc:sldChg chg="del">
        <pc:chgData name="B C" userId="b9d22e70eed3fc38" providerId="LiveId" clId="{1384E30A-2F15-4F00-8000-6248EAB37516}" dt="2022-10-26T14:20:15.366" v="0" actId="47"/>
        <pc:sldMkLst>
          <pc:docMk/>
          <pc:sldMk cId="2723316297" sldId="264"/>
        </pc:sldMkLst>
      </pc:sldChg>
      <pc:sldChg chg="del">
        <pc:chgData name="B C" userId="b9d22e70eed3fc38" providerId="LiveId" clId="{1384E30A-2F15-4F00-8000-6248EAB37516}" dt="2022-10-26T14:20:15.366" v="0" actId="47"/>
        <pc:sldMkLst>
          <pc:docMk/>
          <pc:sldMk cId="4273714886" sldId="266"/>
        </pc:sldMkLst>
      </pc:sldChg>
      <pc:sldChg chg="del">
        <pc:chgData name="B C" userId="b9d22e70eed3fc38" providerId="LiveId" clId="{1384E30A-2F15-4F00-8000-6248EAB37516}" dt="2022-10-26T14:20:15.366" v="0" actId="47"/>
        <pc:sldMkLst>
          <pc:docMk/>
          <pc:sldMk cId="2142413286" sldId="267"/>
        </pc:sldMkLst>
      </pc:sldChg>
      <pc:sldChg chg="del">
        <pc:chgData name="B C" userId="b9d22e70eed3fc38" providerId="LiveId" clId="{1384E30A-2F15-4F00-8000-6248EAB37516}" dt="2022-10-26T14:20:15.366" v="0" actId="47"/>
        <pc:sldMkLst>
          <pc:docMk/>
          <pc:sldMk cId="3197580602" sldId="268"/>
        </pc:sldMkLst>
      </pc:sldChg>
      <pc:sldMasterChg chg="modSldLayout">
        <pc:chgData name="B C" userId="b9d22e70eed3fc38" providerId="LiveId" clId="{1384E30A-2F15-4F00-8000-6248EAB37516}" dt="2022-10-26T15:55:27.980" v="22" actId="1035"/>
        <pc:sldMasterMkLst>
          <pc:docMk/>
          <pc:sldMasterMk cId="2263243742" sldId="2147483660"/>
        </pc:sldMasterMkLst>
        <pc:sldLayoutChg chg="modSp mod">
          <pc:chgData name="B C" userId="b9d22e70eed3fc38" providerId="LiveId" clId="{1384E30A-2F15-4F00-8000-6248EAB37516}" dt="2022-10-26T15:55:27.980" v="22" actId="1035"/>
          <pc:sldLayoutMkLst>
            <pc:docMk/>
            <pc:sldMasterMk cId="2263243742" sldId="2147483660"/>
            <pc:sldLayoutMk cId="250359942" sldId="2147483662"/>
          </pc:sldLayoutMkLst>
          <pc:spChg chg="mod">
            <ac:chgData name="B C" userId="b9d22e70eed3fc38" providerId="LiveId" clId="{1384E30A-2F15-4F00-8000-6248EAB37516}" dt="2022-10-26T15:55:27.980" v="22" actId="1035"/>
            <ac:spMkLst>
              <pc:docMk/>
              <pc:sldMasterMk cId="2263243742" sldId="2147483660"/>
              <pc:sldLayoutMk cId="250359942" sldId="2147483662"/>
              <ac:spMk id="5" creationId="{DB6CA0F2-F718-932D-8F8E-645EF8ED9605}"/>
            </ac:spMkLst>
          </pc:spChg>
          <pc:spChg chg="mod">
            <ac:chgData name="B C" userId="b9d22e70eed3fc38" providerId="LiveId" clId="{1384E30A-2F15-4F00-8000-6248EAB37516}" dt="2022-10-26T15:55:08.858" v="12" actId="14100"/>
            <ac:spMkLst>
              <pc:docMk/>
              <pc:sldMasterMk cId="2263243742" sldId="2147483660"/>
              <pc:sldLayoutMk cId="250359942" sldId="2147483662"/>
              <ac:spMk id="7" creationId="{1D603FE0-B16B-2FA2-85B5-8ED43167A2D0}"/>
            </ac:spMkLst>
          </pc:spChg>
          <pc:spChg chg="mod">
            <ac:chgData name="B C" userId="b9d22e70eed3fc38" providerId="LiveId" clId="{1384E30A-2F15-4F00-8000-6248EAB37516}" dt="2022-10-26T15:55:00.785" v="10" actId="1037"/>
            <ac:spMkLst>
              <pc:docMk/>
              <pc:sldMasterMk cId="2263243742" sldId="2147483660"/>
              <pc:sldLayoutMk cId="250359942" sldId="2147483662"/>
              <ac:spMk id="63" creationId="{88A0E084-46E0-EECB-CEF4-645C3ED51DB8}"/>
            </ac:spMkLst>
          </pc:spChg>
          <pc:graphicFrameChg chg="mod">
            <ac:chgData name="B C" userId="b9d22e70eed3fc38" providerId="LiveId" clId="{1384E30A-2F15-4F00-8000-6248EAB37516}" dt="2022-10-26T15:55:00.785" v="10" actId="1037"/>
            <ac:graphicFrameMkLst>
              <pc:docMk/>
              <pc:sldMasterMk cId="2263243742" sldId="2147483660"/>
              <pc:sldLayoutMk cId="250359942" sldId="2147483662"/>
              <ac:graphicFrameMk id="51" creationId="{2A9A5E99-7D9E-3B6C-1D8B-0D02CF031C0A}"/>
            </ac:graphicFrameMkLst>
          </pc:graphicFrameChg>
          <pc:picChg chg="mod modCrop">
            <ac:chgData name="B C" userId="b9d22e70eed3fc38" providerId="LiveId" clId="{1384E30A-2F15-4F00-8000-6248EAB37516}" dt="2022-10-26T15:54:42.868" v="3" actId="18131"/>
            <ac:picMkLst>
              <pc:docMk/>
              <pc:sldMasterMk cId="2263243742" sldId="2147483660"/>
              <pc:sldLayoutMk cId="250359942" sldId="2147483662"/>
              <ac:picMk id="57" creationId="{3E1C515B-1144-8080-0CA0-E824AD36524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809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A picture containing ground, outdoor, way, old&#10;&#10;Description automatically generated">
            <a:extLst>
              <a:ext uri="{FF2B5EF4-FFF2-40B4-BE49-F238E27FC236}">
                <a16:creationId xmlns:a16="http://schemas.microsoft.com/office/drawing/2014/main" id="{3E1C515B-1144-8080-0CA0-E824AD365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4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36" name="Table 36">
            <a:extLst>
              <a:ext uri="{FF2B5EF4-FFF2-40B4-BE49-F238E27FC236}">
                <a16:creationId xmlns:a16="http://schemas.microsoft.com/office/drawing/2014/main" id="{20DA3F69-2013-AF16-7CC4-DF14F511A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00363852"/>
              </p:ext>
            </p:extLst>
          </p:nvPr>
        </p:nvGraphicFramePr>
        <p:xfrm>
          <a:off x="127986" y="1110719"/>
          <a:ext cx="39853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060">
                  <a:extLst>
                    <a:ext uri="{9D8B030D-6E8A-4147-A177-3AD203B41FA5}">
                      <a16:colId xmlns:a16="http://schemas.microsoft.com/office/drawing/2014/main" val="2465458915"/>
                    </a:ext>
                  </a:extLst>
                </a:gridCol>
                <a:gridCol w="797060">
                  <a:extLst>
                    <a:ext uri="{9D8B030D-6E8A-4147-A177-3AD203B41FA5}">
                      <a16:colId xmlns:a16="http://schemas.microsoft.com/office/drawing/2014/main" val="3494350500"/>
                    </a:ext>
                  </a:extLst>
                </a:gridCol>
                <a:gridCol w="797060">
                  <a:extLst>
                    <a:ext uri="{9D8B030D-6E8A-4147-A177-3AD203B41FA5}">
                      <a16:colId xmlns:a16="http://schemas.microsoft.com/office/drawing/2014/main" val="3567562854"/>
                    </a:ext>
                  </a:extLst>
                </a:gridCol>
                <a:gridCol w="797060">
                  <a:extLst>
                    <a:ext uri="{9D8B030D-6E8A-4147-A177-3AD203B41FA5}">
                      <a16:colId xmlns:a16="http://schemas.microsoft.com/office/drawing/2014/main" val="65696010"/>
                    </a:ext>
                  </a:extLst>
                </a:gridCol>
                <a:gridCol w="797060">
                  <a:extLst>
                    <a:ext uri="{9D8B030D-6E8A-4147-A177-3AD203B41FA5}">
                      <a16:colId xmlns:a16="http://schemas.microsoft.com/office/drawing/2014/main" val="1020661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Tw Cen MT Condensed" panose="020B0606020104020203" pitchFamily="34" charset="0"/>
                        </a:rPr>
                        <a:t>Move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>
                          <a:latin typeface="Tw Cen MT Condensed" panose="020B0606020104020203" pitchFamily="34" charset="0"/>
                        </a:rPr>
                        <a:t>Sho</a:t>
                      </a:r>
                      <a:endParaRPr lang="en-GB" sz="1600" dirty="0">
                        <a:latin typeface="Tw Cen MT Condensed" panose="020B0606020104020203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Tw Cen MT Condensed" panose="020B0606020104020203" pitchFamily="34" charset="0"/>
                        </a:rPr>
                        <a:t>Res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Tw Cen MT Condensed" panose="020B0606020104020203" pitchFamily="34" charset="0"/>
                        </a:rPr>
                        <a:t>Fit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Tw Cen MT Condensed" panose="020B0606020104020203" pitchFamily="34" charset="0"/>
                        </a:rPr>
                        <a:t>Pro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5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CA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CA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CA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CAB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CA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60029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D603FE0-B16B-2FA2-85B5-8ED43167A2D0}"/>
              </a:ext>
            </a:extLst>
          </p:cNvPr>
          <p:cNvSpPr/>
          <p:nvPr userDrawn="1"/>
        </p:nvSpPr>
        <p:spPr>
          <a:xfrm>
            <a:off x="115410" y="239697"/>
            <a:ext cx="9650025" cy="612559"/>
          </a:xfrm>
          <a:prstGeom prst="rect">
            <a:avLst/>
          </a:prstGeom>
          <a:solidFill>
            <a:srgbClr val="423B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4776" y="304428"/>
            <a:ext cx="8598257" cy="480794"/>
          </a:xfrm>
        </p:spPr>
        <p:txBody>
          <a:bodyPr>
            <a:noAutofit/>
          </a:bodyPr>
          <a:lstStyle>
            <a:lvl1pPr>
              <a:defRPr sz="4500" b="1">
                <a:solidFill>
                  <a:schemeClr val="bg1"/>
                </a:solidFill>
                <a:latin typeface="Tw Cen MT Condensed" panose="020B0606020104020203" pitchFamily="34" charset="0"/>
              </a:defRPr>
            </a:lvl1pPr>
          </a:lstStyle>
          <a:p>
            <a:r>
              <a:rPr lang="en-US" dirty="0"/>
              <a:t>[Name]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9465571-F37A-FC20-7334-4E1273A17765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88002628"/>
              </p:ext>
            </p:extLst>
          </p:nvPr>
        </p:nvGraphicFramePr>
        <p:xfrm>
          <a:off x="127986" y="1951514"/>
          <a:ext cx="3985300" cy="2147986"/>
        </p:xfrm>
        <a:graphic>
          <a:graphicData uri="http://schemas.openxmlformats.org/drawingml/2006/table">
            <a:tbl>
              <a:tblPr firstRow="1" firstCol="1" bandRow="1"/>
              <a:tblGrid>
                <a:gridCol w="3290697">
                  <a:extLst>
                    <a:ext uri="{9D8B030D-6E8A-4147-A177-3AD203B41FA5}">
                      <a16:colId xmlns:a16="http://schemas.microsoft.com/office/drawing/2014/main" val="150268759"/>
                    </a:ext>
                  </a:extLst>
                </a:gridCol>
                <a:gridCol w="694603">
                  <a:extLst>
                    <a:ext uri="{9D8B030D-6E8A-4147-A177-3AD203B41FA5}">
                      <a16:colId xmlns:a16="http://schemas.microsoft.com/office/drawing/2014/main" val="625917378"/>
                    </a:ext>
                  </a:extLst>
                </a:gridCol>
              </a:tblGrid>
              <a:tr h="234499">
                <a:tc gridSpan="2">
                  <a:txBody>
                    <a:bodyPr/>
                    <a:lstStyle/>
                    <a:p>
                      <a:pPr algn="ctr"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w Cen MT Condensed" panose="020B0606020104020203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Attack Modifiers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Tw Cen MT Condensed" panose="020B0606020104020203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86715"/>
                  </a:ext>
                </a:extLst>
              </a:tr>
              <a:tr h="205096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Range: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(Range modifiers vary with weapon).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+/-X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306811"/>
                  </a:ext>
                </a:extLst>
              </a:tr>
              <a:tr h="312591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Lesser Threat: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(If intended target is not the closest undamaged stand). 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-2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844272"/>
                  </a:ext>
                </a:extLst>
              </a:tr>
              <a:tr h="139580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Cover: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(If 1/2 or more of the target is obscured, a cover penalty is incurred).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marL="266700" lvl="0" indent="-1778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Soft / Natural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(Vegetation, wooden fences, vehicles)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marL="266700" lvl="0" indent="-1778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Medium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(masonry walls, sandbags)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marL="266700" lvl="0" indent="-1778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Hard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(reinforced concrete, rocks, field fortification e.g., gabions, earthworks)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  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-1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-2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-3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96411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C65F5E2-7697-E451-3E10-C01E8B31A80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210943726"/>
              </p:ext>
            </p:extLst>
          </p:nvPr>
        </p:nvGraphicFramePr>
        <p:xfrm>
          <a:off x="127986" y="4198615"/>
          <a:ext cx="3985300" cy="1237536"/>
        </p:xfrm>
        <a:graphic>
          <a:graphicData uri="http://schemas.openxmlformats.org/drawingml/2006/table">
            <a:tbl>
              <a:tblPr firstRow="1" firstCol="1" bandRow="1"/>
              <a:tblGrid>
                <a:gridCol w="3343822">
                  <a:extLst>
                    <a:ext uri="{9D8B030D-6E8A-4147-A177-3AD203B41FA5}">
                      <a16:colId xmlns:a16="http://schemas.microsoft.com/office/drawing/2014/main" val="4170449995"/>
                    </a:ext>
                  </a:extLst>
                </a:gridCol>
                <a:gridCol w="641478">
                  <a:extLst>
                    <a:ext uri="{9D8B030D-6E8A-4147-A177-3AD203B41FA5}">
                      <a16:colId xmlns:a16="http://schemas.microsoft.com/office/drawing/2014/main" val="2160019761"/>
                    </a:ext>
                  </a:extLst>
                </a:gridCol>
              </a:tblGrid>
              <a:tr h="228498">
                <a:tc gridSpan="2">
                  <a:txBody>
                    <a:bodyPr/>
                    <a:lstStyle/>
                    <a:p>
                      <a:pPr algn="ctr"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w Cen MT Condensed" panose="020B0606020104020203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Defense Modifiers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Tw Cen MT Condensed" panose="020B0606020104020203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35348"/>
                  </a:ext>
                </a:extLst>
              </a:tr>
              <a:tr h="437792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Obscured: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(If 1/2 or more of the defender is obscured by any cover).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+2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987289"/>
                  </a:ext>
                </a:extLst>
              </a:tr>
              <a:tr h="571246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Attacked from behind.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(Halve stand’s defense if they are attacked from within their rear arc – rounding up).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-X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40276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D79D42B9-6496-E17B-3B88-AB91CBD00FE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96434578"/>
              </p:ext>
            </p:extLst>
          </p:nvPr>
        </p:nvGraphicFramePr>
        <p:xfrm>
          <a:off x="127985" y="5535267"/>
          <a:ext cx="3985984" cy="976007"/>
        </p:xfrm>
        <a:graphic>
          <a:graphicData uri="http://schemas.openxmlformats.org/drawingml/2006/table">
            <a:tbl>
              <a:tblPr firstRow="1" firstCol="1" bandRow="1"/>
              <a:tblGrid>
                <a:gridCol w="847603">
                  <a:extLst>
                    <a:ext uri="{9D8B030D-6E8A-4147-A177-3AD203B41FA5}">
                      <a16:colId xmlns:a16="http://schemas.microsoft.com/office/drawing/2014/main" val="4170449995"/>
                    </a:ext>
                  </a:extLst>
                </a:gridCol>
                <a:gridCol w="847603">
                  <a:extLst>
                    <a:ext uri="{9D8B030D-6E8A-4147-A177-3AD203B41FA5}">
                      <a16:colId xmlns:a16="http://schemas.microsoft.com/office/drawing/2014/main" val="578569387"/>
                    </a:ext>
                  </a:extLst>
                </a:gridCol>
                <a:gridCol w="847603">
                  <a:extLst>
                    <a:ext uri="{9D8B030D-6E8A-4147-A177-3AD203B41FA5}">
                      <a16:colId xmlns:a16="http://schemas.microsoft.com/office/drawing/2014/main" val="1611238138"/>
                    </a:ext>
                  </a:extLst>
                </a:gridCol>
                <a:gridCol w="847603">
                  <a:extLst>
                    <a:ext uri="{9D8B030D-6E8A-4147-A177-3AD203B41FA5}">
                      <a16:colId xmlns:a16="http://schemas.microsoft.com/office/drawing/2014/main" val="1830424019"/>
                    </a:ext>
                  </a:extLst>
                </a:gridCol>
                <a:gridCol w="595572">
                  <a:extLst>
                    <a:ext uri="{9D8B030D-6E8A-4147-A177-3AD203B41FA5}">
                      <a16:colId xmlns:a16="http://schemas.microsoft.com/office/drawing/2014/main" val="4273884308"/>
                    </a:ext>
                  </a:extLst>
                </a:gridCol>
              </a:tblGrid>
              <a:tr h="236795">
                <a:tc gridSpan="4">
                  <a:txBody>
                    <a:bodyPr/>
                    <a:lstStyle/>
                    <a:p>
                      <a:pPr algn="ctr"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w Cen MT Condensed" panose="020B0606020104020203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Damage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Tw Cen MT Condensed" panose="020B0606020104020203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300" b="1" dirty="0">
                          <a:solidFill>
                            <a:schemeClr val="bg1"/>
                          </a:solidFill>
                          <a:effectLst/>
                          <a:latin typeface="Tw Cen MT Condensed" panose="020B0606020104020203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Armour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135348"/>
                  </a:ext>
                </a:extLst>
              </a:tr>
              <a:tr h="328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Less than 1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A36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1 to 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8 to 10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J to K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987289"/>
                  </a:ext>
                </a:extLst>
              </a:tr>
              <a:tr h="328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Unaffected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Suppressed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Injured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Knocked Out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04480"/>
                  </a:ext>
                </a:extLst>
              </a:tr>
            </a:tbl>
          </a:graphicData>
        </a:graphic>
      </p:graphicFrame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AF91D696-DE18-2B4C-EB09-BFC0D707A4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083" y="1555760"/>
            <a:ext cx="594472" cy="240082"/>
          </a:xfrm>
        </p:spPr>
        <p:txBody>
          <a:bodyPr>
            <a:noAutofit/>
          </a:bodyPr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en-US" dirty="0"/>
              <a:t>X</a:t>
            </a:r>
            <a:endParaRPr lang="en-GB" dirty="0"/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9FB45963-38D6-20AA-3022-86BD6617E6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27031" y="1555760"/>
            <a:ext cx="594472" cy="240082"/>
          </a:xfrm>
        </p:spPr>
        <p:txBody>
          <a:bodyPr>
            <a:noAutofit/>
          </a:bodyPr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en-US" dirty="0"/>
              <a:t>X</a:t>
            </a:r>
            <a:endParaRPr lang="en-GB" dirty="0"/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8B1B7334-EE54-A6D8-CFFD-1CE5BF7E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3505" y="1555760"/>
            <a:ext cx="594472" cy="240082"/>
          </a:xfrm>
        </p:spPr>
        <p:txBody>
          <a:bodyPr>
            <a:noAutofit/>
          </a:bodyPr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en-US" dirty="0"/>
              <a:t>X</a:t>
            </a:r>
            <a:endParaRPr lang="en-GB" dirty="0"/>
          </a:p>
        </p:txBody>
      </p:sp>
      <p:sp>
        <p:nvSpPr>
          <p:cNvPr id="42" name="Text Placeholder 26">
            <a:extLst>
              <a:ext uri="{FF2B5EF4-FFF2-40B4-BE49-F238E27FC236}">
                <a16:creationId xmlns:a16="http://schemas.microsoft.com/office/drawing/2014/main" id="{0ECA05D7-CDFE-4F0C-6642-10A3EF0AD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0557" y="1555760"/>
            <a:ext cx="594472" cy="240082"/>
          </a:xfrm>
        </p:spPr>
        <p:txBody>
          <a:bodyPr>
            <a:noAutofit/>
          </a:bodyPr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en-US" dirty="0"/>
              <a:t>X</a:t>
            </a:r>
            <a:endParaRPr lang="en-GB" dirty="0"/>
          </a:p>
        </p:txBody>
      </p:sp>
      <p:sp>
        <p:nvSpPr>
          <p:cNvPr id="44" name="Text Placeholder 26">
            <a:extLst>
              <a:ext uri="{FF2B5EF4-FFF2-40B4-BE49-F238E27FC236}">
                <a16:creationId xmlns:a16="http://schemas.microsoft.com/office/drawing/2014/main" id="{B9A306AF-2F56-2F33-91F7-3608DD59D4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19978" y="1555760"/>
            <a:ext cx="594472" cy="240082"/>
          </a:xfrm>
        </p:spPr>
        <p:txBody>
          <a:bodyPr>
            <a:noAutofit/>
          </a:bodyPr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en-US" dirty="0"/>
              <a:t>X</a:t>
            </a:r>
            <a:endParaRPr lang="en-GB" dirty="0"/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A9A5E99-7D9E-3B6C-1D8B-0D02CF031C0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93740705"/>
              </p:ext>
            </p:extLst>
          </p:nvPr>
        </p:nvGraphicFramePr>
        <p:xfrm>
          <a:off x="4253141" y="1110720"/>
          <a:ext cx="5512294" cy="5400554"/>
        </p:xfrm>
        <a:graphic>
          <a:graphicData uri="http://schemas.openxmlformats.org/drawingml/2006/table">
            <a:tbl>
              <a:tblPr firstRow="1" firstCol="1" bandRow="1"/>
              <a:tblGrid>
                <a:gridCol w="5512294">
                  <a:extLst>
                    <a:ext uri="{9D8B030D-6E8A-4147-A177-3AD203B41FA5}">
                      <a16:colId xmlns:a16="http://schemas.microsoft.com/office/drawing/2014/main" val="150268759"/>
                    </a:ext>
                  </a:extLst>
                </a:gridCol>
              </a:tblGrid>
              <a:tr h="338402">
                <a:tc>
                  <a:txBody>
                    <a:bodyPr/>
                    <a:lstStyle/>
                    <a:p>
                      <a:pPr algn="ctr"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Tw Cen MT Condensed" panose="020B0606020104020203" pitchFamily="34" charset="0"/>
                          <a:ea typeface="ヒラギノ角ゴ Pro W3"/>
                          <a:cs typeface="Times New Roman" panose="02020603050405020304" pitchFamily="18" charset="0"/>
                        </a:rPr>
                        <a:t>Equipment / Notes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w Cen MT Condensed" panose="020B0606020104020203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67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86715"/>
                  </a:ext>
                </a:extLst>
              </a:tr>
              <a:tr h="5062152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0215" algn="l"/>
                          <a:tab pos="899795" algn="l"/>
                          <a:tab pos="1350010" algn="l"/>
                          <a:tab pos="2249805" algn="l"/>
                          <a:tab pos="2700020" algn="l"/>
                          <a:tab pos="3150235" algn="l"/>
                          <a:tab pos="3599815" algn="l"/>
                          <a:tab pos="4050030" algn="l"/>
                          <a:tab pos="4500245" algn="l"/>
                          <a:tab pos="4949825" algn="l"/>
                          <a:tab pos="5400040" algn="l"/>
                          <a:tab pos="5850255" algn="l"/>
                        </a:tabLst>
                      </a:pP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ヒラギノ角ゴ Pro W3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306811"/>
                  </a:ext>
                </a:extLst>
              </a:tr>
            </a:tbl>
          </a:graphicData>
        </a:graphic>
      </p:graphicFrame>
      <p:sp>
        <p:nvSpPr>
          <p:cNvPr id="55" name="Text Placeholder 26">
            <a:extLst>
              <a:ext uri="{FF2B5EF4-FFF2-40B4-BE49-F238E27FC236}">
                <a16:creationId xmlns:a16="http://schemas.microsoft.com/office/drawing/2014/main" id="{BF1FCB93-946C-C17D-CFF9-83CADF9810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518814" y="6172800"/>
            <a:ext cx="594472" cy="240082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</a:t>
            </a:r>
            <a:endParaRPr lang="en-GB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6682075-784A-4F61-D2FE-B4D6866A0BC0}"/>
              </a:ext>
            </a:extLst>
          </p:cNvPr>
          <p:cNvSpPr txBox="1"/>
          <p:nvPr userDrawn="1"/>
        </p:nvSpPr>
        <p:spPr>
          <a:xfrm>
            <a:off x="315494" y="6565913"/>
            <a:ext cx="81104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Outside the Wire Copyright B Cook 2022 – Original Background Image US Army Corps of Engineers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88A0E084-46E0-EECB-CEF4-645C3ED51D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1698" y="1555750"/>
            <a:ext cx="5295180" cy="485713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CA0F2-F718-932D-8F8E-645EF8ED9605}"/>
              </a:ext>
            </a:extLst>
          </p:cNvPr>
          <p:cNvSpPr txBox="1"/>
          <p:nvPr userDrawn="1"/>
        </p:nvSpPr>
        <p:spPr>
          <a:xfrm>
            <a:off x="5517267" y="247204"/>
            <a:ext cx="42139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000" dirty="0">
                <a:solidFill>
                  <a:schemeClr val="bg1"/>
                </a:solidFill>
                <a:latin typeface="Flipside" pitchFamily="2" charset="0"/>
              </a:rPr>
              <a:t>Outside the Wire</a:t>
            </a:r>
          </a:p>
        </p:txBody>
      </p:sp>
    </p:spTree>
    <p:extLst>
      <p:ext uri="{BB962C8B-B14F-4D97-AF65-F5344CB8AC3E}">
        <p14:creationId xmlns:p14="http://schemas.microsoft.com/office/powerpoint/2010/main" val="25035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7AD0F-DF96-2E6A-5950-CFA6185F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A53CCE-7344-C357-A315-673738CA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91771-5022-1D7E-DE30-E3C4DC26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04D8BF-7664-357C-9C4A-2AB21427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79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99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760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92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08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63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03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60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90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61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A3AB9-AB4B-437F-B1E0-F12691643D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636B0-4334-48F5-A9D6-CFA1258D0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24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0EDA4-3E07-48C3-A5E1-74B2DE0D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[Name]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AB924-9CA4-AD0C-28EE-4BD986C343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3B9D9-FF28-64C9-4F56-7F74703620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7BF30-9238-332D-09FD-6EEE7649B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676EB9-F763-296C-1BC1-DC6D4F72A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DE1235-A37D-92F8-F430-D1D1E4DCEA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EE7F66-01B3-81A2-67F0-C81BC44884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E8700B-11E1-38BB-34C5-F73C63B7DD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775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3</Words>
  <Application>Microsoft Office PowerPoint</Application>
  <PresentationFormat>A4 Paper (210x297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Flipside</vt:lpstr>
      <vt:lpstr>Symbol</vt:lpstr>
      <vt:lpstr>Tw Cen MT Condensed</vt:lpstr>
      <vt:lpstr>Office Theme</vt:lpstr>
      <vt:lpstr>[Name]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 C</dc:creator>
  <cp:lastModifiedBy>B C</cp:lastModifiedBy>
  <cp:revision>2</cp:revision>
  <dcterms:created xsi:type="dcterms:W3CDTF">2022-10-25T09:25:16Z</dcterms:created>
  <dcterms:modified xsi:type="dcterms:W3CDTF">2022-10-26T15:55:29Z</dcterms:modified>
</cp:coreProperties>
</file>